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7772400" cy="10058400"/>
  <p:notesSz cx="7772400" cy="10058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243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091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79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5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5"/>
            <a:ext cx="6995159" cy="16093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59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7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8" y="951857"/>
            <a:ext cx="4754880" cy="337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6465">
              <a:lnSpc>
                <a:spcPct val="100000"/>
              </a:lnSpc>
            </a:pPr>
            <a:r>
              <a:rPr sz="2000" b="1" u="heavy" spc="-5" dirty="0">
                <a:latin typeface="Calibri"/>
                <a:cs typeface="Calibri"/>
              </a:rPr>
              <a:t>Onli</a:t>
            </a:r>
            <a:r>
              <a:rPr sz="2000" b="1" u="heavy" dirty="0">
                <a:latin typeface="Calibri"/>
                <a:cs typeface="Calibri"/>
              </a:rPr>
              <a:t>ne </a:t>
            </a:r>
            <a:r>
              <a:rPr sz="2000" b="1" u="heavy" spc="-5" dirty="0">
                <a:latin typeface="Calibri"/>
                <a:cs typeface="Calibri"/>
              </a:rPr>
              <a:t>Pati</a:t>
            </a:r>
            <a:r>
              <a:rPr sz="2000" b="1" u="heavy" spc="-15" dirty="0">
                <a:latin typeface="Calibri"/>
                <a:cs typeface="Calibri"/>
              </a:rPr>
              <a:t>e</a:t>
            </a:r>
            <a:r>
              <a:rPr sz="2000" b="1" u="heavy" dirty="0">
                <a:latin typeface="Calibri"/>
                <a:cs typeface="Calibri"/>
              </a:rPr>
              <a:t>nt</a:t>
            </a:r>
            <a:r>
              <a:rPr sz="2000" b="1" u="heavy" spc="-10" dirty="0">
                <a:latin typeface="Calibri"/>
                <a:cs typeface="Calibri"/>
              </a:rPr>
              <a:t> </a:t>
            </a:r>
            <a:r>
              <a:rPr sz="2000" b="1" u="heavy" dirty="0">
                <a:latin typeface="Calibri"/>
                <a:cs typeface="Calibri"/>
              </a:rPr>
              <a:t>Mana</a:t>
            </a:r>
            <a:r>
              <a:rPr sz="2000" b="1" u="heavy" spc="-5" dirty="0">
                <a:latin typeface="Calibri"/>
                <a:cs typeface="Calibri"/>
              </a:rPr>
              <a:t>gem</a:t>
            </a:r>
            <a:r>
              <a:rPr sz="2000" b="1" u="heavy" spc="-15" dirty="0">
                <a:latin typeface="Calibri"/>
                <a:cs typeface="Calibri"/>
              </a:rPr>
              <a:t>e</a:t>
            </a:r>
            <a:r>
              <a:rPr sz="2000" b="1" u="heavy" dirty="0">
                <a:latin typeface="Calibri"/>
                <a:cs typeface="Calibri"/>
              </a:rPr>
              <a:t>nt</a:t>
            </a:r>
            <a:r>
              <a:rPr sz="2000" b="1" u="heavy" spc="-5" dirty="0">
                <a:latin typeface="Calibri"/>
                <a:cs typeface="Calibri"/>
              </a:rPr>
              <a:t> </a:t>
            </a:r>
            <a:r>
              <a:rPr sz="2000" b="1" u="heavy" dirty="0">
                <a:latin typeface="Calibri"/>
                <a:cs typeface="Calibri"/>
              </a:rPr>
              <a:t>S</a:t>
            </a:r>
            <a:r>
              <a:rPr sz="2000" b="1" u="heavy" spc="-10" dirty="0">
                <a:latin typeface="Calibri"/>
                <a:cs typeface="Calibri"/>
              </a:rPr>
              <a:t>y</a:t>
            </a:r>
            <a:r>
              <a:rPr sz="2000" b="1" u="heavy" dirty="0">
                <a:latin typeface="Calibri"/>
                <a:cs typeface="Calibri"/>
              </a:rPr>
              <a:t>stem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1400" b="1" dirty="0">
                <a:latin typeface="Calibri"/>
                <a:cs typeface="Calibri"/>
              </a:rPr>
              <a:t>A.Wa</a:t>
            </a:r>
            <a:r>
              <a:rPr sz="1400" b="1" spc="-10" dirty="0">
                <a:latin typeface="Calibri"/>
                <a:cs typeface="Calibri"/>
              </a:rPr>
              <a:t>h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5" dirty="0">
                <a:latin typeface="Calibri"/>
                <a:cs typeface="Calibri"/>
              </a:rPr>
              <a:t>b</a:t>
            </a:r>
            <a:r>
              <a:rPr sz="1400" spc="-10" dirty="0">
                <a:latin typeface="Calibri"/>
                <a:cs typeface="Calibri"/>
              </a:rPr>
              <a:t>(</a:t>
            </a:r>
            <a:r>
              <a:rPr sz="1400" b="1" spc="-5" dirty="0">
                <a:latin typeface="Calibri"/>
                <a:cs typeface="Calibri"/>
              </a:rPr>
              <a:t>01119305</a:t>
            </a:r>
            <a:r>
              <a:rPr sz="1400" b="1" spc="10" dirty="0">
                <a:latin typeface="Calibri"/>
                <a:cs typeface="Calibri"/>
              </a:rPr>
              <a:t>8</a:t>
            </a:r>
            <a:r>
              <a:rPr sz="1400" dirty="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b="1" dirty="0">
                <a:latin typeface="Calibri"/>
                <a:cs typeface="Calibri"/>
              </a:rPr>
              <a:t>All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T</a:t>
            </a:r>
            <a:r>
              <a:rPr sz="1400" b="1" spc="-10" dirty="0">
                <a:latin typeface="Calibri"/>
                <a:cs typeface="Calibri"/>
              </a:rPr>
              <a:t>a</a:t>
            </a:r>
            <a:r>
              <a:rPr sz="1400" b="1" dirty="0">
                <a:latin typeface="Calibri"/>
                <a:cs typeface="Calibri"/>
              </a:rPr>
              <a:t>bl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spc="5" dirty="0">
                <a:latin typeface="Calibri"/>
                <a:cs typeface="Calibri"/>
              </a:rPr>
              <a:t>s</a:t>
            </a:r>
            <a:r>
              <a:rPr sz="140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….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969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b="1" spc="-5" dirty="0">
                <a:latin typeface="Calibri"/>
                <a:cs typeface="Calibri"/>
              </a:rPr>
              <a:t>Ch</a:t>
            </a:r>
            <a:r>
              <a:rPr sz="1400" b="1" spc="5" dirty="0">
                <a:latin typeface="Calibri"/>
                <a:cs typeface="Calibri"/>
              </a:rPr>
              <a:t>a</a:t>
            </a:r>
            <a:r>
              <a:rPr sz="1400" b="1" spc="-15" dirty="0">
                <a:latin typeface="Calibri"/>
                <a:cs typeface="Calibri"/>
              </a:rPr>
              <a:t>m</a:t>
            </a:r>
            <a:r>
              <a:rPr sz="1400" b="1" dirty="0">
                <a:latin typeface="Calibri"/>
                <a:cs typeface="Calibri"/>
              </a:rPr>
              <a:t>ber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5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b="1" spc="-5" dirty="0">
                <a:latin typeface="Calibri"/>
                <a:cs typeface="Calibri"/>
              </a:rPr>
              <a:t>Payment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7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b="1" dirty="0">
                <a:latin typeface="Calibri"/>
                <a:cs typeface="Calibri"/>
              </a:rPr>
              <a:t>Met</a:t>
            </a:r>
            <a:r>
              <a:rPr sz="1400" b="1" spc="-10" dirty="0">
                <a:latin typeface="Calibri"/>
                <a:cs typeface="Calibri"/>
              </a:rPr>
              <a:t>h</a:t>
            </a:r>
            <a:r>
              <a:rPr sz="1400" b="1" dirty="0">
                <a:latin typeface="Calibri"/>
                <a:cs typeface="Calibri"/>
              </a:rPr>
              <a:t>od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b="1" dirty="0">
                <a:latin typeface="Calibri"/>
                <a:cs typeface="Calibri"/>
              </a:rPr>
              <a:t>Hi</a:t>
            </a:r>
            <a:r>
              <a:rPr sz="1400" b="1" spc="-10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t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ry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5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b="1" dirty="0">
                <a:latin typeface="Calibri"/>
                <a:cs typeface="Calibri"/>
              </a:rPr>
              <a:t>Blo</a:t>
            </a:r>
            <a:r>
              <a:rPr sz="1400" b="1" spc="-10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b="1" spc="-5" dirty="0">
                <a:latin typeface="Calibri"/>
                <a:cs typeface="Calibri"/>
              </a:rPr>
              <a:t>Pr</a:t>
            </a:r>
            <a:r>
              <a:rPr sz="1400" b="1" dirty="0">
                <a:latin typeface="Calibri"/>
                <a:cs typeface="Calibri"/>
              </a:rPr>
              <a:t>es</a:t>
            </a:r>
            <a:r>
              <a:rPr sz="1400" b="1" spc="-10" dirty="0">
                <a:latin typeface="Calibri"/>
                <a:cs typeface="Calibri"/>
              </a:rPr>
              <a:t>c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i</a:t>
            </a:r>
            <a:r>
              <a:rPr sz="1400" b="1" dirty="0">
                <a:latin typeface="Calibri"/>
                <a:cs typeface="Calibri"/>
              </a:rPr>
              <a:t>p</a:t>
            </a:r>
            <a:r>
              <a:rPr sz="1400" b="1" spc="5" dirty="0">
                <a:latin typeface="Calibri"/>
                <a:cs typeface="Calibri"/>
              </a:rPr>
              <a:t>t</a:t>
            </a:r>
            <a:r>
              <a:rPr sz="1400" b="1" spc="-10" dirty="0">
                <a:latin typeface="Calibri"/>
                <a:cs typeface="Calibri"/>
              </a:rPr>
              <a:t>i</a:t>
            </a:r>
            <a:r>
              <a:rPr sz="1400" b="1" dirty="0">
                <a:latin typeface="Calibri"/>
                <a:cs typeface="Calibri"/>
              </a:rPr>
              <a:t>on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165"/>
              </a:spcBef>
            </a:pPr>
            <a:r>
              <a:rPr sz="1400" spc="-5" dirty="0">
                <a:latin typeface="Calibri"/>
                <a:cs typeface="Calibri"/>
              </a:rPr>
              <a:t>7</a:t>
            </a:r>
            <a:r>
              <a:rPr sz="1400" dirty="0">
                <a:latin typeface="Calibri"/>
                <a:cs typeface="Calibri"/>
              </a:rPr>
              <a:t>.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alibri"/>
                <a:cs typeface="Calibri"/>
              </a:rPr>
              <a:t>Carry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18" y="5465829"/>
            <a:ext cx="5291455" cy="3421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ct val="100000"/>
              </a:lnSpc>
            </a:pPr>
            <a:r>
              <a:rPr sz="1400" b="1" dirty="0">
                <a:latin typeface="Calibri"/>
                <a:cs typeface="Calibri"/>
              </a:rPr>
              <a:t>IN</a:t>
            </a:r>
            <a:r>
              <a:rPr sz="1400" b="1" spc="-10" dirty="0">
                <a:latin typeface="Calibri"/>
                <a:cs typeface="Calibri"/>
              </a:rPr>
              <a:t>S</a:t>
            </a:r>
            <a:r>
              <a:rPr sz="1400" b="1" dirty="0">
                <a:latin typeface="Calibri"/>
                <a:cs typeface="Calibri"/>
              </a:rPr>
              <a:t>ERT: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969"/>
              </a:spcBef>
            </a:pP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….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96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SER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arry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ALUES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(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cd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,$</a:t>
            </a:r>
            <a:r>
              <a:rPr sz="1400" spc="-10" dirty="0">
                <a:latin typeface="Calibri"/>
                <a:cs typeface="Calibri"/>
              </a:rPr>
              <a:t>dc</a:t>
            </a:r>
            <a:r>
              <a:rPr sz="1400" dirty="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SER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th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VALUE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(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NUL</a:t>
            </a:r>
            <a:r>
              <a:rPr sz="1400" spc="-10" dirty="0">
                <a:latin typeface="Calibri"/>
                <a:cs typeface="Calibri"/>
              </a:rPr>
              <a:t>L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'$mp',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mu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10" dirty="0">
                <a:latin typeface="Calibri"/>
                <a:cs typeface="Calibri"/>
              </a:rPr>
              <a:t>$p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d)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5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SER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ch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mb</a:t>
            </a:r>
            <a:r>
              <a:rPr sz="1400" spc="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r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ALUES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(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r,NULL,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'$l','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dirty="0">
                <a:latin typeface="Calibri"/>
                <a:cs typeface="Calibri"/>
              </a:rPr>
              <a:t>at','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,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d)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SER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st</a:t>
            </a:r>
            <a:r>
              <a:rPr sz="1400" dirty="0">
                <a:latin typeface="Calibri"/>
                <a:cs typeface="Calibri"/>
              </a:rPr>
              <a:t>ory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VALUE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(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'$r',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'$v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','$v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','$vy'</a:t>
            </a:r>
            <a:r>
              <a:rPr sz="1400" spc="-15" dirty="0">
                <a:latin typeface="Calibri"/>
                <a:cs typeface="Calibri"/>
              </a:rPr>
              <a:t>,</a:t>
            </a:r>
            <a:r>
              <a:rPr sz="1400" dirty="0">
                <a:latin typeface="Calibri"/>
                <a:cs typeface="Calibri"/>
              </a:rPr>
              <a:t>NUL</a:t>
            </a:r>
            <a:r>
              <a:rPr sz="1400" spc="-10" dirty="0">
                <a:latin typeface="Calibri"/>
                <a:cs typeface="Calibri"/>
              </a:rPr>
              <a:t>L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10" dirty="0">
                <a:latin typeface="Calibri"/>
                <a:cs typeface="Calibri"/>
              </a:rPr>
              <a:t>$p</a:t>
            </a:r>
            <a:r>
              <a:rPr sz="1400" dirty="0">
                <a:latin typeface="Calibri"/>
                <a:cs typeface="Calibri"/>
              </a:rPr>
              <a:t>a,</a:t>
            </a:r>
            <a:r>
              <a:rPr sz="1400" spc="-10" dirty="0">
                <a:latin typeface="Calibri"/>
                <a:cs typeface="Calibri"/>
              </a:rPr>
              <a:t>$p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d)</a:t>
            </a:r>
            <a:endParaRPr sz="1400">
              <a:latin typeface="Calibri"/>
              <a:cs typeface="Calibri"/>
            </a:endParaRPr>
          </a:p>
          <a:p>
            <a:pPr marL="469265" marR="1616710" indent="-227965">
              <a:lnSpc>
                <a:spcPct val="109500"/>
              </a:lnSpc>
              <a:spcBef>
                <a:spcPts val="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SER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ay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ent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ALUES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(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NUL</a:t>
            </a:r>
            <a:r>
              <a:rPr sz="1400" spc="-10" dirty="0">
                <a:latin typeface="Calibri"/>
                <a:cs typeface="Calibri"/>
              </a:rPr>
              <a:t>L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'$p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'$oa','$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a','$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','$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15" dirty="0">
                <a:latin typeface="Calibri"/>
                <a:cs typeface="Calibri"/>
              </a:rPr>
              <a:t>'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un</a:t>
            </a:r>
            <a:r>
              <a:rPr sz="1400" dirty="0">
                <a:latin typeface="Calibri"/>
                <a:cs typeface="Calibri"/>
              </a:rPr>
              <a:t>','$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t',</a:t>
            </a:r>
            <a:r>
              <a:rPr sz="1400" spc="-10" dirty="0">
                <a:latin typeface="Calibri"/>
                <a:cs typeface="Calibri"/>
              </a:rPr>
              <a:t>$p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SER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rescr</a:t>
            </a:r>
            <a:r>
              <a:rPr sz="1400" spc="-5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VALUE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(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NUL</a:t>
            </a:r>
            <a:r>
              <a:rPr sz="1400" spc="-10" dirty="0">
                <a:latin typeface="Calibri"/>
                <a:cs typeface="Calibri"/>
              </a:rPr>
              <a:t>L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i','$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','$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,</a:t>
            </a:r>
            <a:r>
              <a:rPr sz="1400" dirty="0">
                <a:latin typeface="Calibri"/>
                <a:cs typeface="Calibri"/>
              </a:rPr>
              <a:t>$p)</a:t>
            </a:r>
            <a:endParaRPr sz="14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SER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lo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VALUE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(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g',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qb</a:t>
            </a:r>
            <a:r>
              <a:rPr sz="1400" dirty="0">
                <a:latin typeface="Calibri"/>
                <a:cs typeface="Calibri"/>
              </a:rPr>
              <a:t>',NULL,'</a:t>
            </a:r>
            <a:r>
              <a:rPr sz="1400" spc="-10" dirty="0">
                <a:latin typeface="Calibri"/>
                <a:cs typeface="Calibri"/>
              </a:rPr>
              <a:t>$n</a:t>
            </a:r>
            <a:r>
              <a:rPr sz="1400" spc="-5" dirty="0">
                <a:latin typeface="Calibri"/>
                <a:cs typeface="Calibri"/>
              </a:rPr>
              <a:t>od',$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1400" b="1" dirty="0">
                <a:latin typeface="Calibri"/>
                <a:cs typeface="Calibri"/>
              </a:rPr>
              <a:t>S</a:t>
            </a:r>
            <a:r>
              <a:rPr sz="1400" b="1" spc="-10" dirty="0">
                <a:latin typeface="Calibri"/>
                <a:cs typeface="Calibri"/>
              </a:rPr>
              <a:t>EL</a:t>
            </a:r>
            <a:r>
              <a:rPr sz="1400" b="1" dirty="0">
                <a:latin typeface="Calibri"/>
                <a:cs typeface="Calibri"/>
              </a:rPr>
              <a:t>ECT: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……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943600" cy="66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943600" cy="66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943600" cy="66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5" y="4695947"/>
            <a:ext cx="5551805" cy="4189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Calibri"/>
                <a:cs typeface="Calibri"/>
              </a:rPr>
              <a:t>Featu</a:t>
            </a:r>
            <a:r>
              <a:rPr sz="1600" b="1" spc="-15" dirty="0">
                <a:latin typeface="Calibri"/>
                <a:cs typeface="Calibri"/>
              </a:rPr>
              <a:t>re</a:t>
            </a:r>
            <a:r>
              <a:rPr sz="1600" spc="-5" dirty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600" spc="-10" dirty="0">
                <a:latin typeface="Calibri"/>
                <a:cs typeface="Calibri"/>
              </a:rPr>
              <a:t>…………..</a:t>
            </a:r>
            <a:endParaRPr sz="1600">
              <a:latin typeface="Calibri"/>
              <a:cs typeface="Calibri"/>
            </a:endParaRPr>
          </a:p>
          <a:p>
            <a:pPr marL="12700" marR="3645535">
              <a:lnSpc>
                <a:spcPct val="151300"/>
              </a:lnSpc>
            </a:pPr>
            <a:r>
              <a:rPr sz="1600" spc="-15" dirty="0">
                <a:latin typeface="Calibri"/>
                <a:cs typeface="Calibri"/>
              </a:rPr>
              <a:t>1</a:t>
            </a:r>
            <a:r>
              <a:rPr sz="1600" spc="-10" dirty="0">
                <a:latin typeface="Calibri"/>
                <a:cs typeface="Calibri"/>
              </a:rPr>
              <a:t>.Mob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le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Co</a:t>
            </a:r>
            <a:r>
              <a:rPr sz="1600" spc="-25" dirty="0">
                <a:latin typeface="Calibri"/>
                <a:cs typeface="Calibri"/>
              </a:rPr>
              <a:t>m</a:t>
            </a:r>
            <a:r>
              <a:rPr sz="1600" spc="-15" dirty="0">
                <a:latin typeface="Calibri"/>
                <a:cs typeface="Calibri"/>
              </a:rPr>
              <a:t>p</a:t>
            </a:r>
            <a:r>
              <a:rPr sz="1600" spc="-10" dirty="0">
                <a:latin typeface="Calibri"/>
                <a:cs typeface="Calibri"/>
              </a:rPr>
              <a:t>ati</a:t>
            </a:r>
            <a:r>
              <a:rPr sz="1600" spc="-15" dirty="0">
                <a:latin typeface="Calibri"/>
                <a:cs typeface="Calibri"/>
              </a:rPr>
              <a:t>b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lity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2</a:t>
            </a:r>
            <a:r>
              <a:rPr sz="1600" spc="-10" dirty="0">
                <a:latin typeface="Calibri"/>
                <a:cs typeface="Calibri"/>
              </a:rPr>
              <a:t>.Access</a:t>
            </a:r>
            <a:r>
              <a:rPr sz="1600" spc="-15" dirty="0">
                <a:latin typeface="Calibri"/>
                <a:cs typeface="Calibri"/>
              </a:rPr>
              <a:t>ib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user</a:t>
            </a:r>
            <a:endParaRPr sz="160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spcBef>
                <a:spcPts val="994"/>
              </a:spcBef>
              <a:buFont typeface="Calibri"/>
              <a:buAutoNum type="arabicPeriod" startAt="3"/>
              <a:tabLst>
                <a:tab pos="212725" algn="l"/>
              </a:tabLst>
            </a:pPr>
            <a:r>
              <a:rPr sz="1600" spc="-20" dirty="0">
                <a:latin typeface="Calibri"/>
                <a:cs typeface="Calibri"/>
              </a:rPr>
              <a:t>W</a:t>
            </a:r>
            <a:r>
              <a:rPr sz="1600" spc="-5" dirty="0">
                <a:latin typeface="Calibri"/>
                <a:cs typeface="Calibri"/>
              </a:rPr>
              <a:t>ell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P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an</a:t>
            </a:r>
            <a:r>
              <a:rPr sz="1600" spc="-15" dirty="0">
                <a:latin typeface="Calibri"/>
                <a:cs typeface="Calibri"/>
              </a:rPr>
              <a:t>ne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f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ti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chi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15" dirty="0">
                <a:latin typeface="Calibri"/>
                <a:cs typeface="Calibri"/>
              </a:rPr>
              <a:t>ure</a:t>
            </a:r>
            <a:endParaRPr sz="160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spcBef>
                <a:spcPts val="985"/>
              </a:spcBef>
              <a:buFont typeface="Calibri"/>
              <a:buAutoNum type="arabicPeriod" startAt="3"/>
              <a:tabLst>
                <a:tab pos="212725" algn="l"/>
              </a:tabLst>
            </a:pPr>
            <a:r>
              <a:rPr sz="1600" spc="-15" dirty="0">
                <a:latin typeface="Calibri"/>
                <a:cs typeface="Calibri"/>
              </a:rPr>
              <a:t>Eas</a:t>
            </a:r>
            <a:r>
              <a:rPr sz="1600" spc="-10" dirty="0">
                <a:latin typeface="Calibri"/>
                <a:cs typeface="Calibri"/>
              </a:rPr>
              <a:t>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Calibri"/>
                <a:cs typeface="Calibri"/>
              </a:rPr>
              <a:t>l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g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in,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5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g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ter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and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out</a:t>
            </a:r>
            <a:endParaRPr sz="160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spcBef>
                <a:spcPts val="985"/>
              </a:spcBef>
              <a:buFont typeface="Calibri"/>
              <a:buAutoNum type="arabicPeriod" startAt="3"/>
              <a:tabLst>
                <a:tab pos="212725" algn="l"/>
              </a:tabLst>
            </a:pPr>
            <a:r>
              <a:rPr sz="1600" spc="-15" dirty="0">
                <a:latin typeface="Calibri"/>
                <a:cs typeface="Calibri"/>
              </a:rPr>
              <a:t>Eas</a:t>
            </a:r>
            <a:r>
              <a:rPr sz="1600" spc="-10" dirty="0">
                <a:latin typeface="Calibri"/>
                <a:cs typeface="Calibri"/>
              </a:rPr>
              <a:t>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elete,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dd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up</a:t>
            </a:r>
            <a:r>
              <a:rPr sz="1600" spc="-10" dirty="0">
                <a:latin typeface="Calibri"/>
                <a:cs typeface="Calibri"/>
              </a:rPr>
              <a:t>da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ead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inf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mati</a:t>
            </a:r>
            <a:r>
              <a:rPr sz="1600" spc="-15" dirty="0">
                <a:latin typeface="Calibri"/>
                <a:cs typeface="Calibri"/>
              </a:rPr>
              <a:t>on</a:t>
            </a:r>
            <a:endParaRPr sz="160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spcBef>
                <a:spcPts val="985"/>
              </a:spcBef>
              <a:buFont typeface="Calibri"/>
              <a:buAutoNum type="arabicPeriod" startAt="3"/>
              <a:tabLst>
                <a:tab pos="212725" algn="l"/>
              </a:tabLst>
            </a:pPr>
            <a:r>
              <a:rPr sz="1600" spc="-15" dirty="0">
                <a:latin typeface="Calibri"/>
                <a:cs typeface="Calibri"/>
              </a:rPr>
              <a:t>Fas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Loa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me</a:t>
            </a:r>
            <a:endParaRPr sz="160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spcBef>
                <a:spcPts val="1000"/>
              </a:spcBef>
              <a:buFont typeface="Calibri"/>
              <a:buAutoNum type="arabicPeriod" startAt="3"/>
              <a:tabLst>
                <a:tab pos="212725" algn="l"/>
              </a:tabLst>
            </a:pPr>
            <a:r>
              <a:rPr sz="1600" spc="-20" dirty="0">
                <a:latin typeface="Calibri"/>
                <a:cs typeface="Calibri"/>
              </a:rPr>
              <a:t>W</a:t>
            </a:r>
            <a:r>
              <a:rPr sz="1600" spc="-5" dirty="0">
                <a:latin typeface="Calibri"/>
                <a:cs typeface="Calibri"/>
              </a:rPr>
              <a:t>ell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imp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0" dirty="0">
                <a:latin typeface="Calibri"/>
                <a:cs typeface="Calibri"/>
              </a:rPr>
              <a:t>ementati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n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Calibri"/>
                <a:cs typeface="Calibri"/>
              </a:rPr>
              <a:t>all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quer</a:t>
            </a:r>
            <a:r>
              <a:rPr sz="1600" spc="-10" dirty="0">
                <a:latin typeface="Calibri"/>
                <a:cs typeface="Calibri"/>
              </a:rPr>
              <a:t>ies(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especially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advan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ed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quer</a:t>
            </a:r>
            <a:r>
              <a:rPr sz="1600" spc="-5" dirty="0">
                <a:latin typeface="Calibri"/>
                <a:cs typeface="Calibri"/>
              </a:rPr>
              <a:t>ie</a:t>
            </a:r>
            <a:r>
              <a:rPr sz="1600" spc="-15" dirty="0">
                <a:latin typeface="Calibri"/>
                <a:cs typeface="Calibri"/>
              </a:rPr>
              <a:t>s)</a:t>
            </a:r>
            <a:endParaRPr sz="160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spcBef>
                <a:spcPts val="985"/>
              </a:spcBef>
              <a:buFont typeface="Calibri"/>
              <a:buAutoNum type="arabicPeriod" startAt="3"/>
              <a:tabLst>
                <a:tab pos="212725" algn="l"/>
              </a:tabLst>
            </a:pPr>
            <a:r>
              <a:rPr sz="1600" spc="-10" dirty="0">
                <a:latin typeface="Calibri"/>
                <a:cs typeface="Calibri"/>
              </a:rPr>
              <a:t>Page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Calibri"/>
                <a:cs typeface="Calibri"/>
              </a:rPr>
              <a:t>Cons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s</a:t>
            </a:r>
            <a:r>
              <a:rPr sz="1600" spc="-10" dirty="0">
                <a:latin typeface="Calibri"/>
                <a:cs typeface="Calibri"/>
              </a:rPr>
              <a:t>ten</a:t>
            </a:r>
            <a:r>
              <a:rPr sz="1600" spc="-5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y</a:t>
            </a:r>
            <a:endParaRPr sz="160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spcBef>
                <a:spcPts val="985"/>
              </a:spcBef>
              <a:buFont typeface="Calibri"/>
              <a:buAutoNum type="arabicPeriod" startAt="3"/>
              <a:tabLst>
                <a:tab pos="212725" algn="l"/>
              </a:tabLst>
            </a:pPr>
            <a:r>
              <a:rPr sz="1600" spc="-15" dirty="0">
                <a:latin typeface="Calibri"/>
                <a:cs typeface="Calibri"/>
              </a:rPr>
              <a:t>Des</a:t>
            </a:r>
            <a:r>
              <a:rPr sz="1600" spc="-5" dirty="0">
                <a:latin typeface="Calibri"/>
                <a:cs typeface="Calibri"/>
              </a:rPr>
              <a:t>ig</a:t>
            </a:r>
            <a:r>
              <a:rPr sz="1600" spc="-15" dirty="0">
                <a:latin typeface="Calibri"/>
                <a:cs typeface="Calibri"/>
              </a:rPr>
              <a:t>ne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But</a:t>
            </a:r>
            <a:r>
              <a:rPr sz="1600" spc="-5" dirty="0">
                <a:latin typeface="Calibri"/>
                <a:cs typeface="Calibri"/>
              </a:rPr>
              <a:t>to</a:t>
            </a:r>
            <a:r>
              <a:rPr sz="1600" spc="-10" dirty="0"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  <a:p>
            <a:pPr marL="314325" indent="-301625">
              <a:lnSpc>
                <a:spcPct val="100000"/>
              </a:lnSpc>
              <a:spcBef>
                <a:spcPts val="994"/>
              </a:spcBef>
              <a:buFont typeface="Calibri"/>
              <a:buAutoNum type="arabicPeriod" startAt="3"/>
              <a:tabLst>
                <a:tab pos="314960" algn="l"/>
              </a:tabLst>
            </a:pPr>
            <a:r>
              <a:rPr sz="1600" spc="-10" dirty="0">
                <a:latin typeface="Calibri"/>
                <a:cs typeface="Calibri"/>
              </a:rPr>
              <a:t>G</a:t>
            </a:r>
            <a:r>
              <a:rPr sz="1600" spc="-5" dirty="0">
                <a:latin typeface="Calibri"/>
                <a:cs typeface="Calibri"/>
              </a:rPr>
              <a:t>o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d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rr</a:t>
            </a:r>
            <a:r>
              <a:rPr sz="1600" spc="-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15" dirty="0">
                <a:latin typeface="Calibri"/>
                <a:cs typeface="Calibri"/>
              </a:rPr>
              <a:t>nd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941951"/>
            <a:ext cx="21685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11</a:t>
            </a:r>
            <a:r>
              <a:rPr sz="1600" spc="-5" dirty="0">
                <a:latin typeface="Calibri"/>
                <a:cs typeface="Calibri"/>
              </a:rPr>
              <a:t>.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At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5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ac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ive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alibri"/>
                <a:cs typeface="Calibri"/>
              </a:rPr>
              <a:t>Ba</a:t>
            </a:r>
            <a:r>
              <a:rPr sz="1600" spc="-5" dirty="0">
                <a:latin typeface="Calibri"/>
                <a:cs typeface="Calibri"/>
              </a:rPr>
              <a:t>ck</a:t>
            </a:r>
            <a:r>
              <a:rPr sz="1600" spc="-10" dirty="0">
                <a:latin typeface="Calibri"/>
                <a:cs typeface="Calibri"/>
              </a:rPr>
              <a:t>ground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9155" y="937379"/>
            <a:ext cx="2296795" cy="1877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SELEC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*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 smtClean="0">
                <a:latin typeface="Calibri"/>
                <a:cs typeface="Calibri"/>
              </a:rPr>
              <a:t>c</a:t>
            </a:r>
            <a:r>
              <a:rPr sz="1400" dirty="0" smtClean="0">
                <a:latin typeface="Calibri"/>
                <a:cs typeface="Calibri"/>
              </a:rPr>
              <a:t>arry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SELEC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*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 smtClean="0">
                <a:latin typeface="Calibri"/>
                <a:cs typeface="Calibri"/>
              </a:rPr>
              <a:t>m</a:t>
            </a:r>
            <a:r>
              <a:rPr sz="1400" dirty="0" smtClean="0">
                <a:latin typeface="Calibri"/>
                <a:cs typeface="Calibri"/>
              </a:rPr>
              <a:t>e</a:t>
            </a:r>
            <a:r>
              <a:rPr sz="1400" spc="-10" dirty="0" smtClean="0">
                <a:latin typeface="Calibri"/>
                <a:cs typeface="Calibri"/>
              </a:rPr>
              <a:t>t</a:t>
            </a:r>
            <a:r>
              <a:rPr sz="1400" spc="5" dirty="0" smtClean="0">
                <a:latin typeface="Calibri"/>
                <a:cs typeface="Calibri"/>
              </a:rPr>
              <a:t>h</a:t>
            </a:r>
            <a:r>
              <a:rPr sz="1400" spc="-5" dirty="0" smtClean="0">
                <a:latin typeface="Calibri"/>
                <a:cs typeface="Calibri"/>
              </a:rPr>
              <a:t>od</a:t>
            </a:r>
            <a:r>
              <a:rPr lang="en-US" sz="1400" spc="-5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5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SELEC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*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 smtClean="0">
                <a:latin typeface="Calibri"/>
                <a:cs typeface="Calibri"/>
              </a:rPr>
              <a:t>ch</a:t>
            </a:r>
            <a:r>
              <a:rPr sz="1400" dirty="0" smtClean="0">
                <a:latin typeface="Calibri"/>
                <a:cs typeface="Calibri"/>
              </a:rPr>
              <a:t>a</a:t>
            </a:r>
            <a:r>
              <a:rPr sz="1400" spc="-10" dirty="0" smtClean="0">
                <a:latin typeface="Calibri"/>
                <a:cs typeface="Calibri"/>
              </a:rPr>
              <a:t>mb</a:t>
            </a:r>
            <a:r>
              <a:rPr sz="1400" dirty="0" smtClean="0">
                <a:latin typeface="Calibri"/>
                <a:cs typeface="Calibri"/>
              </a:rPr>
              <a:t>er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SELECT</a:t>
            </a:r>
            <a:r>
              <a:rPr sz="1400" dirty="0">
                <a:latin typeface="Calibri"/>
                <a:cs typeface="Calibri"/>
              </a:rPr>
              <a:t>*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 smtClean="0">
                <a:latin typeface="Calibri"/>
                <a:cs typeface="Calibri"/>
              </a:rPr>
              <a:t>h</a:t>
            </a:r>
            <a:r>
              <a:rPr sz="1400" dirty="0" smtClean="0">
                <a:latin typeface="Calibri"/>
                <a:cs typeface="Calibri"/>
              </a:rPr>
              <a:t>i</a:t>
            </a:r>
            <a:r>
              <a:rPr sz="1400" spc="-5" dirty="0" smtClean="0">
                <a:latin typeface="Calibri"/>
                <a:cs typeface="Calibri"/>
              </a:rPr>
              <a:t>st</a:t>
            </a:r>
            <a:r>
              <a:rPr sz="1400" dirty="0" smtClean="0">
                <a:latin typeface="Calibri"/>
                <a:cs typeface="Calibri"/>
              </a:rPr>
              <a:t>o</a:t>
            </a:r>
            <a:r>
              <a:rPr sz="1400" spc="-10" dirty="0" smtClean="0">
                <a:latin typeface="Calibri"/>
                <a:cs typeface="Calibri"/>
              </a:rPr>
              <a:t>r</a:t>
            </a:r>
            <a:r>
              <a:rPr sz="1400" dirty="0" smtClean="0">
                <a:latin typeface="Calibri"/>
                <a:cs typeface="Calibri"/>
              </a:rPr>
              <a:t>y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SELEC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*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 smtClean="0">
                <a:latin typeface="Calibri"/>
                <a:cs typeface="Calibri"/>
              </a:rPr>
              <a:t>p</a:t>
            </a:r>
            <a:r>
              <a:rPr sz="1400" dirty="0" smtClean="0">
                <a:latin typeface="Calibri"/>
                <a:cs typeface="Calibri"/>
              </a:rPr>
              <a:t>ay</a:t>
            </a:r>
            <a:r>
              <a:rPr sz="1400" spc="-10" dirty="0" smtClean="0">
                <a:latin typeface="Calibri"/>
                <a:cs typeface="Calibri"/>
              </a:rPr>
              <a:t>m</a:t>
            </a:r>
            <a:r>
              <a:rPr sz="1400" dirty="0" smtClean="0">
                <a:latin typeface="Calibri"/>
                <a:cs typeface="Calibri"/>
              </a:rPr>
              <a:t>e</a:t>
            </a:r>
            <a:r>
              <a:rPr sz="1400" spc="-10" dirty="0" smtClean="0">
                <a:latin typeface="Calibri"/>
                <a:cs typeface="Calibri"/>
              </a:rPr>
              <a:t>n</a:t>
            </a:r>
            <a:r>
              <a:rPr sz="1400" dirty="0" smtClean="0">
                <a:latin typeface="Calibri"/>
                <a:cs typeface="Calibri"/>
              </a:rPr>
              <a:t>t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5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SELEC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*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 smtClean="0">
                <a:latin typeface="Calibri"/>
                <a:cs typeface="Calibri"/>
              </a:rPr>
              <a:t>p</a:t>
            </a:r>
            <a:r>
              <a:rPr sz="1400" dirty="0" smtClean="0">
                <a:latin typeface="Calibri"/>
                <a:cs typeface="Calibri"/>
              </a:rPr>
              <a:t>rescr</a:t>
            </a:r>
            <a:r>
              <a:rPr sz="1400" spc="-5" dirty="0" smtClean="0">
                <a:latin typeface="Calibri"/>
                <a:cs typeface="Calibri"/>
              </a:rPr>
              <a:t>i</a:t>
            </a:r>
            <a:r>
              <a:rPr sz="1400" spc="-10" dirty="0" smtClean="0">
                <a:latin typeface="Calibri"/>
                <a:cs typeface="Calibri"/>
              </a:rPr>
              <a:t>p</a:t>
            </a:r>
            <a:r>
              <a:rPr sz="1400" dirty="0" smtClean="0">
                <a:latin typeface="Calibri"/>
                <a:cs typeface="Calibri"/>
              </a:rPr>
              <a:t>ti</a:t>
            </a:r>
            <a:r>
              <a:rPr sz="1400" spc="-5" dirty="0" smtClean="0">
                <a:latin typeface="Calibri"/>
                <a:cs typeface="Calibri"/>
              </a:rPr>
              <a:t>on</a:t>
            </a:r>
            <a:r>
              <a:rPr lang="en-US" sz="1400" spc="-5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SELEC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*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 smtClean="0">
                <a:latin typeface="Calibri"/>
                <a:cs typeface="Calibri"/>
              </a:rPr>
              <a:t>b</a:t>
            </a:r>
            <a:r>
              <a:rPr sz="1400" dirty="0" smtClean="0">
                <a:latin typeface="Calibri"/>
                <a:cs typeface="Calibri"/>
              </a:rPr>
              <a:t>lo</a:t>
            </a:r>
            <a:r>
              <a:rPr sz="1400" spc="-10" dirty="0" smtClean="0">
                <a:latin typeface="Calibri"/>
                <a:cs typeface="Calibri"/>
              </a:rPr>
              <a:t>o</a:t>
            </a:r>
            <a:r>
              <a:rPr sz="1400" dirty="0" smtClean="0">
                <a:latin typeface="Calibri"/>
                <a:cs typeface="Calibri"/>
              </a:rPr>
              <a:t>d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614" y="3147562"/>
            <a:ext cx="5612765" cy="5501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alibri"/>
                <a:cs typeface="Calibri"/>
              </a:rPr>
              <a:t>DELETE</a:t>
            </a:r>
            <a:r>
              <a:rPr sz="1400" dirty="0">
                <a:latin typeface="Calibri"/>
                <a:cs typeface="Calibri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…..</a:t>
            </a:r>
          </a:p>
          <a:p>
            <a:pPr marL="240665" indent="-227965">
              <a:lnSpc>
                <a:spcPct val="100000"/>
              </a:lnSpc>
              <a:spcBef>
                <a:spcPts val="969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DELET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arry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ati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id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10" dirty="0">
                <a:latin typeface="Calibri"/>
                <a:cs typeface="Calibri"/>
              </a:rPr>
              <a:t>$</a:t>
            </a:r>
            <a:r>
              <a:rPr sz="1400" spc="-5" dirty="0" smtClean="0">
                <a:latin typeface="Calibri"/>
                <a:cs typeface="Calibri"/>
              </a:rPr>
              <a:t>P</a:t>
            </a:r>
            <a:r>
              <a:rPr sz="1400" dirty="0" smtClean="0">
                <a:latin typeface="Calibri"/>
                <a:cs typeface="Calibri"/>
              </a:rPr>
              <a:t>ati</a:t>
            </a:r>
            <a:r>
              <a:rPr sz="1400" spc="-5" dirty="0" smtClean="0">
                <a:latin typeface="Calibri"/>
                <a:cs typeface="Calibri"/>
              </a:rPr>
              <a:t>e</a:t>
            </a:r>
            <a:r>
              <a:rPr sz="1400" spc="-10" dirty="0" smtClean="0">
                <a:latin typeface="Calibri"/>
                <a:cs typeface="Calibri"/>
              </a:rPr>
              <a:t>n</a:t>
            </a:r>
            <a:r>
              <a:rPr sz="1400" dirty="0" smtClean="0">
                <a:latin typeface="Calibri"/>
                <a:cs typeface="Calibri"/>
              </a:rPr>
              <a:t>t</a:t>
            </a:r>
            <a:r>
              <a:rPr sz="1400" spc="-10" dirty="0" smtClean="0">
                <a:latin typeface="Calibri"/>
                <a:cs typeface="Calibri"/>
              </a:rPr>
              <a:t>_</a:t>
            </a:r>
            <a:r>
              <a:rPr sz="1400" dirty="0" smtClean="0">
                <a:latin typeface="Calibri"/>
                <a:cs typeface="Calibri"/>
              </a:rPr>
              <a:t>id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DELET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tho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Me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od_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ode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spc="-5" dirty="0" smtClean="0">
                <a:latin typeface="Calibri"/>
                <a:cs typeface="Calibri"/>
              </a:rPr>
              <a:t>M</a:t>
            </a:r>
            <a:r>
              <a:rPr sz="1400" dirty="0" smtClean="0">
                <a:latin typeface="Calibri"/>
                <a:cs typeface="Calibri"/>
              </a:rPr>
              <a:t>e</a:t>
            </a:r>
            <a:r>
              <a:rPr sz="1400" spc="-10" dirty="0" smtClean="0">
                <a:latin typeface="Calibri"/>
                <a:cs typeface="Calibri"/>
              </a:rPr>
              <a:t>th</a:t>
            </a:r>
            <a:r>
              <a:rPr sz="1400" spc="-5" dirty="0" smtClean="0">
                <a:latin typeface="Calibri"/>
                <a:cs typeface="Calibri"/>
              </a:rPr>
              <a:t>od_</a:t>
            </a:r>
            <a:r>
              <a:rPr sz="1400" spc="-10" dirty="0" smtClean="0">
                <a:latin typeface="Calibri"/>
                <a:cs typeface="Calibri"/>
              </a:rPr>
              <a:t>C</a:t>
            </a:r>
            <a:r>
              <a:rPr sz="1400" spc="-5" dirty="0" smtClean="0">
                <a:latin typeface="Calibri"/>
                <a:cs typeface="Calibri"/>
              </a:rPr>
              <a:t>ode</a:t>
            </a:r>
            <a:r>
              <a:rPr lang="en-US" sz="1400" spc="-5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DELET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ch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mb</a:t>
            </a:r>
            <a:r>
              <a:rPr sz="1400" dirty="0">
                <a:latin typeface="Calibri"/>
                <a:cs typeface="Calibri"/>
              </a:rPr>
              <a:t>er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mb</a:t>
            </a:r>
            <a:r>
              <a:rPr sz="1400" dirty="0">
                <a:latin typeface="Calibri"/>
                <a:cs typeface="Calibri"/>
              </a:rPr>
              <a:t>er</a:t>
            </a:r>
            <a:r>
              <a:rPr sz="1400" spc="-5" dirty="0">
                <a:latin typeface="Calibri"/>
                <a:cs typeface="Calibri"/>
              </a:rPr>
              <a:t>_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o=$</a:t>
            </a:r>
            <a:r>
              <a:rPr sz="1400" spc="-10" dirty="0" smtClean="0">
                <a:latin typeface="Calibri"/>
                <a:cs typeface="Calibri"/>
              </a:rPr>
              <a:t>Ch</a:t>
            </a:r>
            <a:r>
              <a:rPr sz="1400" dirty="0" smtClean="0">
                <a:latin typeface="Calibri"/>
                <a:cs typeface="Calibri"/>
              </a:rPr>
              <a:t>a</a:t>
            </a:r>
            <a:r>
              <a:rPr sz="1400" spc="-10" dirty="0" smtClean="0">
                <a:latin typeface="Calibri"/>
                <a:cs typeface="Calibri"/>
              </a:rPr>
              <a:t>mb</a:t>
            </a:r>
            <a:r>
              <a:rPr sz="1400" dirty="0" smtClean="0">
                <a:latin typeface="Calibri"/>
                <a:cs typeface="Calibri"/>
              </a:rPr>
              <a:t>er</a:t>
            </a:r>
            <a:r>
              <a:rPr sz="1400" spc="-5" dirty="0" smtClean="0">
                <a:latin typeface="Calibri"/>
                <a:cs typeface="Calibri"/>
              </a:rPr>
              <a:t>_</a:t>
            </a:r>
            <a:r>
              <a:rPr sz="1400" spc="-10" dirty="0" smtClean="0">
                <a:latin typeface="Calibri"/>
                <a:cs typeface="Calibri"/>
              </a:rPr>
              <a:t>n</a:t>
            </a:r>
            <a:r>
              <a:rPr sz="1400" dirty="0" smtClean="0">
                <a:latin typeface="Calibri"/>
                <a:cs typeface="Calibri"/>
              </a:rPr>
              <a:t>o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DELET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st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ry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H_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ode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spc="-15" dirty="0" smtClean="0">
                <a:latin typeface="Calibri"/>
                <a:cs typeface="Calibri"/>
              </a:rPr>
              <a:t>H</a:t>
            </a:r>
            <a:r>
              <a:rPr sz="1400" dirty="0" smtClean="0">
                <a:latin typeface="Calibri"/>
                <a:cs typeface="Calibri"/>
              </a:rPr>
              <a:t>_</a:t>
            </a:r>
            <a:r>
              <a:rPr sz="1400" spc="-10" dirty="0" smtClean="0">
                <a:latin typeface="Calibri"/>
                <a:cs typeface="Calibri"/>
              </a:rPr>
              <a:t>C</a:t>
            </a:r>
            <a:r>
              <a:rPr sz="1400" spc="-5" dirty="0" smtClean="0">
                <a:latin typeface="Calibri"/>
                <a:cs typeface="Calibri"/>
              </a:rPr>
              <a:t>ode</a:t>
            </a:r>
            <a:r>
              <a:rPr lang="en-US" sz="1400" spc="-5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5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DELET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ay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ay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id=</a:t>
            </a:r>
            <a:r>
              <a:rPr sz="1400" spc="-10" dirty="0">
                <a:latin typeface="Calibri"/>
                <a:cs typeface="Calibri"/>
              </a:rPr>
              <a:t>$</a:t>
            </a:r>
            <a:r>
              <a:rPr sz="1400" spc="-5" dirty="0" smtClean="0">
                <a:latin typeface="Calibri"/>
                <a:cs typeface="Calibri"/>
              </a:rPr>
              <a:t>P</a:t>
            </a:r>
            <a:r>
              <a:rPr sz="1400" dirty="0" smtClean="0">
                <a:latin typeface="Calibri"/>
                <a:cs typeface="Calibri"/>
              </a:rPr>
              <a:t>ay</a:t>
            </a:r>
            <a:r>
              <a:rPr sz="1400" spc="-10" dirty="0" smtClean="0">
                <a:latin typeface="Calibri"/>
                <a:cs typeface="Calibri"/>
              </a:rPr>
              <a:t>m</a:t>
            </a:r>
            <a:r>
              <a:rPr sz="1400" dirty="0" smtClean="0">
                <a:latin typeface="Calibri"/>
                <a:cs typeface="Calibri"/>
              </a:rPr>
              <a:t>e</a:t>
            </a:r>
            <a:r>
              <a:rPr sz="1400" spc="-10" dirty="0" smtClean="0">
                <a:latin typeface="Calibri"/>
                <a:cs typeface="Calibri"/>
              </a:rPr>
              <a:t>n</a:t>
            </a:r>
            <a:r>
              <a:rPr sz="1400" dirty="0" smtClean="0">
                <a:latin typeface="Calibri"/>
                <a:cs typeface="Calibri"/>
              </a:rPr>
              <a:t>t</a:t>
            </a:r>
            <a:r>
              <a:rPr sz="1400" spc="-10" dirty="0" smtClean="0">
                <a:latin typeface="Calibri"/>
                <a:cs typeface="Calibri"/>
              </a:rPr>
              <a:t>_</a:t>
            </a:r>
            <a:r>
              <a:rPr sz="1400" dirty="0" smtClean="0">
                <a:latin typeface="Calibri"/>
                <a:cs typeface="Calibri"/>
              </a:rPr>
              <a:t>id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6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DELET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rescr</a:t>
            </a:r>
            <a:r>
              <a:rPr sz="1400" spc="-15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rescr</a:t>
            </a:r>
            <a:r>
              <a:rPr sz="1400" spc="-15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0" dirty="0">
                <a:latin typeface="Calibri"/>
                <a:cs typeface="Calibri"/>
              </a:rPr>
              <a:t>_n</a:t>
            </a:r>
            <a:r>
              <a:rPr sz="1400" spc="-5" dirty="0">
                <a:latin typeface="Calibri"/>
                <a:cs typeface="Calibri"/>
              </a:rPr>
              <a:t>o=$</a:t>
            </a:r>
            <a:r>
              <a:rPr sz="1400" spc="-10" dirty="0" smtClean="0">
                <a:latin typeface="Calibri"/>
                <a:cs typeface="Calibri"/>
              </a:rPr>
              <a:t>P</a:t>
            </a:r>
            <a:r>
              <a:rPr sz="1400" dirty="0" smtClean="0">
                <a:latin typeface="Calibri"/>
                <a:cs typeface="Calibri"/>
              </a:rPr>
              <a:t>rescr</a:t>
            </a:r>
            <a:r>
              <a:rPr sz="1400" spc="-5" dirty="0" smtClean="0">
                <a:latin typeface="Calibri"/>
                <a:cs typeface="Calibri"/>
              </a:rPr>
              <a:t>i</a:t>
            </a:r>
            <a:r>
              <a:rPr sz="1400" spc="-10" dirty="0" smtClean="0">
                <a:latin typeface="Calibri"/>
                <a:cs typeface="Calibri"/>
              </a:rPr>
              <a:t>p</a:t>
            </a:r>
            <a:r>
              <a:rPr sz="1400" dirty="0" smtClean="0">
                <a:latin typeface="Calibri"/>
                <a:cs typeface="Calibri"/>
              </a:rPr>
              <a:t>ti</a:t>
            </a:r>
            <a:r>
              <a:rPr sz="1400" spc="-5" dirty="0" smtClean="0">
                <a:latin typeface="Calibri"/>
                <a:cs typeface="Calibri"/>
              </a:rPr>
              <a:t>on</a:t>
            </a:r>
            <a:r>
              <a:rPr sz="1400" spc="-10" dirty="0" smtClean="0">
                <a:latin typeface="Calibri"/>
                <a:cs typeface="Calibri"/>
              </a:rPr>
              <a:t>_n</a:t>
            </a:r>
            <a:r>
              <a:rPr sz="1400" dirty="0" smtClean="0">
                <a:latin typeface="Calibri"/>
                <a:cs typeface="Calibri"/>
              </a:rPr>
              <a:t>o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70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spc="-5" dirty="0">
                <a:latin typeface="Calibri"/>
                <a:cs typeface="Calibri"/>
              </a:rPr>
              <a:t>DELET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spc="5" dirty="0">
                <a:latin typeface="Calibri"/>
                <a:cs typeface="Calibri"/>
              </a:rPr>
              <a:t>R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Calibri"/>
                <a:cs typeface="Calibri"/>
              </a:rPr>
              <a:t>D</a:t>
            </a:r>
            <a:r>
              <a:rPr sz="1400" spc="-5" dirty="0">
                <a:latin typeface="Calibri"/>
                <a:cs typeface="Calibri"/>
              </a:rPr>
              <a:t>ono</a:t>
            </a:r>
            <a:r>
              <a:rPr sz="1400" dirty="0">
                <a:latin typeface="Calibri"/>
                <a:cs typeface="Calibri"/>
              </a:rPr>
              <a:t>r_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D=</a:t>
            </a:r>
            <a:r>
              <a:rPr sz="1400" spc="-10" dirty="0">
                <a:latin typeface="Calibri"/>
                <a:cs typeface="Calibri"/>
              </a:rPr>
              <a:t>$</a:t>
            </a:r>
            <a:r>
              <a:rPr sz="1400" spc="-5" dirty="0" smtClean="0">
                <a:latin typeface="Calibri"/>
                <a:cs typeface="Calibri"/>
              </a:rPr>
              <a:t>D</a:t>
            </a:r>
            <a:r>
              <a:rPr sz="1400" dirty="0" smtClean="0">
                <a:latin typeface="Calibri"/>
                <a:cs typeface="Calibri"/>
              </a:rPr>
              <a:t>o</a:t>
            </a:r>
            <a:r>
              <a:rPr sz="1400" spc="-10" dirty="0" smtClean="0">
                <a:latin typeface="Calibri"/>
                <a:cs typeface="Calibri"/>
              </a:rPr>
              <a:t>n</a:t>
            </a:r>
            <a:r>
              <a:rPr sz="1400" spc="-5" dirty="0" smtClean="0">
                <a:latin typeface="Calibri"/>
                <a:cs typeface="Calibri"/>
              </a:rPr>
              <a:t>o</a:t>
            </a:r>
            <a:r>
              <a:rPr sz="1400" dirty="0" smtClean="0">
                <a:latin typeface="Calibri"/>
                <a:cs typeface="Calibri"/>
              </a:rPr>
              <a:t>r_</a:t>
            </a:r>
            <a:r>
              <a:rPr sz="1400" spc="-10" dirty="0" smtClean="0">
                <a:latin typeface="Calibri"/>
                <a:cs typeface="Calibri"/>
              </a:rPr>
              <a:t>I</a:t>
            </a:r>
            <a:r>
              <a:rPr sz="1400" spc="-5" dirty="0" smtClean="0">
                <a:latin typeface="Calibri"/>
                <a:cs typeface="Calibri"/>
              </a:rPr>
              <a:t>D</a:t>
            </a:r>
            <a:r>
              <a:rPr lang="en-US" sz="1400" spc="-5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b="1" spc="-5" dirty="0">
                <a:latin typeface="Calibri"/>
                <a:cs typeface="Calibri"/>
              </a:rPr>
              <a:t>UPDAT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</a:t>
            </a:r>
            <a:r>
              <a:rPr sz="1400" spc="5" dirty="0">
                <a:latin typeface="Calibri"/>
                <a:cs typeface="Calibri"/>
              </a:rPr>
              <a:t>…</a:t>
            </a:r>
            <a:r>
              <a:rPr sz="1400" spc="-10" dirty="0">
                <a:latin typeface="Calibri"/>
                <a:cs typeface="Calibri"/>
              </a:rPr>
              <a:t>…</a:t>
            </a:r>
            <a:r>
              <a:rPr sz="1400" dirty="0">
                <a:latin typeface="Calibri"/>
                <a:cs typeface="Calibri"/>
              </a:rPr>
              <a:t>….</a:t>
            </a:r>
          </a:p>
          <a:p>
            <a:pPr marL="240665" marR="270510" indent="-227965">
              <a:lnSpc>
                <a:spcPct val="110000"/>
              </a:lnSpc>
              <a:spcBef>
                <a:spcPts val="80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DAT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arry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SE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_Days='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cd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ati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'$i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iseases_</a:t>
            </a:r>
            <a:r>
              <a:rPr sz="1400" spc="-1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od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dc</a:t>
            </a:r>
            <a:r>
              <a:rPr sz="1400" dirty="0">
                <a:latin typeface="Calibri"/>
                <a:cs typeface="Calibri"/>
              </a:rPr>
              <a:t>'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ati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id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dirty="0" smtClean="0">
                <a:latin typeface="Calibri"/>
                <a:cs typeface="Calibri"/>
              </a:rPr>
              <a:t>id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0665" marR="158750" indent="-227965">
              <a:lnSpc>
                <a:spcPts val="1850"/>
              </a:lnSpc>
              <a:spcBef>
                <a:spcPts val="7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DAT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th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SE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Me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od_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ro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ess='</a:t>
            </a:r>
            <a:r>
              <a:rPr sz="1400" spc="-20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mp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Me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od_Use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_for='$</a:t>
            </a:r>
            <a:r>
              <a:rPr sz="1400" spc="-10" dirty="0">
                <a:latin typeface="Calibri"/>
                <a:cs typeface="Calibri"/>
              </a:rPr>
              <a:t>mu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ay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i'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Me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od_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ode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dirty="0" smtClean="0">
                <a:latin typeface="Calibri"/>
                <a:cs typeface="Calibri"/>
              </a:rPr>
              <a:t>id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0665" marR="135255" indent="-227965">
              <a:lnSpc>
                <a:spcPts val="1839"/>
              </a:lnSpc>
              <a:spcBef>
                <a:spcPts val="5"/>
              </a:spcBef>
              <a:buFont typeface="Calibri"/>
              <a:buAutoNum type="arabicPeriod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DAT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ch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mb</a:t>
            </a:r>
            <a:r>
              <a:rPr sz="1400" dirty="0">
                <a:latin typeface="Calibri"/>
                <a:cs typeface="Calibri"/>
              </a:rPr>
              <a:t>er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SE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Ch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mb</a:t>
            </a:r>
            <a:r>
              <a:rPr sz="1400" dirty="0">
                <a:latin typeface="Calibri"/>
                <a:cs typeface="Calibri"/>
              </a:rPr>
              <a:t>er</a:t>
            </a:r>
            <a:r>
              <a:rPr sz="1400" spc="-5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Re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'$cr',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lo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ati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5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Availabl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_</a:t>
            </a:r>
            <a:r>
              <a:rPr sz="1400" spc="-2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'$a</a:t>
            </a:r>
            <a:r>
              <a:rPr sz="1400" spc="-1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Te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ph</a:t>
            </a:r>
            <a:r>
              <a:rPr sz="1400" spc="-5" dirty="0">
                <a:latin typeface="Calibri"/>
                <a:cs typeface="Calibri"/>
              </a:rPr>
              <a:t>one</a:t>
            </a:r>
            <a:r>
              <a:rPr sz="1400" spc="-10" dirty="0">
                <a:latin typeface="Calibri"/>
                <a:cs typeface="Calibri"/>
              </a:rPr>
              <a:t>_n</a:t>
            </a:r>
            <a:r>
              <a:rPr sz="1400" spc="-5" dirty="0">
                <a:latin typeface="Calibri"/>
                <a:cs typeface="Calibri"/>
              </a:rPr>
              <a:t>o='$t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'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tor_i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i'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A_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D='$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i'</a:t>
            </a:r>
          </a:p>
          <a:p>
            <a:pPr marL="240665">
              <a:lnSpc>
                <a:spcPct val="100000"/>
              </a:lnSpc>
              <a:spcBef>
                <a:spcPts val="80"/>
              </a:spcBef>
            </a:pP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10" dirty="0">
                <a:latin typeface="Calibri"/>
                <a:cs typeface="Calibri"/>
              </a:rPr>
              <a:t>mb</a:t>
            </a:r>
            <a:r>
              <a:rPr sz="1400" dirty="0">
                <a:latin typeface="Calibri"/>
                <a:cs typeface="Calibri"/>
              </a:rPr>
              <a:t>er</a:t>
            </a:r>
            <a:r>
              <a:rPr sz="1400" spc="-5" dirty="0">
                <a:latin typeface="Calibri"/>
                <a:cs typeface="Calibri"/>
              </a:rPr>
              <a:t>_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dirty="0" smtClean="0">
                <a:latin typeface="Calibri"/>
                <a:cs typeface="Calibri"/>
              </a:rPr>
              <a:t>id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0665" marR="5080" indent="-227965">
              <a:lnSpc>
                <a:spcPct val="109600"/>
              </a:lnSpc>
              <a:spcBef>
                <a:spcPts val="5"/>
              </a:spcBef>
              <a:buFont typeface="Calibri"/>
              <a:buAutoNum type="arabicPeriod" startAt="4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DAT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st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y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SE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Re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arks='$</a:t>
            </a:r>
            <a:r>
              <a:rPr sz="1400" spc="-1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spc="-5" dirty="0">
                <a:latin typeface="Calibri"/>
                <a:cs typeface="Calibri"/>
              </a:rPr>
              <a:t>Date</a:t>
            </a:r>
            <a:r>
              <a:rPr sz="1400" dirty="0">
                <a:latin typeface="Calibri"/>
                <a:cs typeface="Calibri"/>
              </a:rPr>
              <a:t>='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dirty="0">
                <a:latin typeface="Calibri"/>
                <a:cs typeface="Calibri"/>
              </a:rPr>
              <a:t>vd',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Mont</a:t>
            </a:r>
            <a:r>
              <a:rPr sz="1400" spc="-10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='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dirty="0">
                <a:latin typeface="Calibri"/>
                <a:cs typeface="Calibri"/>
              </a:rPr>
              <a:t>v</a:t>
            </a:r>
            <a:r>
              <a:rPr sz="1400" spc="-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10" dirty="0">
                <a:latin typeface="Calibri"/>
                <a:cs typeface="Calibri"/>
              </a:rPr>
              <a:t>V</a:t>
            </a:r>
            <a:r>
              <a:rPr sz="1400" dirty="0">
                <a:latin typeface="Calibri"/>
                <a:cs typeface="Calibri"/>
              </a:rPr>
              <a:t>_Y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ar='$vy',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ati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i',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ay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</a:t>
            </a:r>
            <a:r>
              <a:rPr sz="1400" spc="5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ai'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HERE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H_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spc="-5" dirty="0">
                <a:latin typeface="Calibri"/>
                <a:cs typeface="Calibri"/>
              </a:rPr>
              <a:t>ode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dirty="0" smtClean="0">
                <a:latin typeface="Calibri"/>
                <a:cs typeface="Calibri"/>
              </a:rPr>
              <a:t>id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610" y="937379"/>
            <a:ext cx="5530850" cy="16850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452120" indent="-227965">
              <a:lnSpc>
                <a:spcPct val="109600"/>
              </a:lnSpc>
              <a:buFont typeface="Calibri"/>
              <a:buAutoNum type="arabicPeriod" startAt="5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DAT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ay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SE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ay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spc="-5" dirty="0">
                <a:latin typeface="Calibri"/>
                <a:cs typeface="Calibri"/>
              </a:rPr>
              <a:t>Date</a:t>
            </a:r>
            <a:r>
              <a:rPr sz="1400" dirty="0">
                <a:latin typeface="Calibri"/>
                <a:cs typeface="Calibri"/>
              </a:rPr>
              <a:t>='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spc="5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Amou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'$oa',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New</a:t>
            </a:r>
            <a:r>
              <a:rPr sz="1400" spc="-15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Amou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a',Total_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ay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='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Un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='</a:t>
            </a:r>
            <a:r>
              <a:rPr sz="1400" spc="5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up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ay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t',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ati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nt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i'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W</a:t>
            </a:r>
            <a:r>
              <a:rPr sz="1400" spc="5" dirty="0">
                <a:latin typeface="Calibri"/>
                <a:cs typeface="Calibri"/>
              </a:rPr>
              <a:t>H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ay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dirty="0" smtClean="0">
                <a:latin typeface="Calibri"/>
                <a:cs typeface="Calibri"/>
              </a:rPr>
              <a:t>id</a:t>
            </a:r>
            <a:r>
              <a:rPr lang="en-US" sz="1400" dirty="0" smtClean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0665" marR="5080" indent="-227965">
              <a:lnSpc>
                <a:spcPct val="110000"/>
              </a:lnSpc>
              <a:buFont typeface="Calibri"/>
              <a:buAutoNum type="arabicPeriod" startAt="5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DAT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rescr</a:t>
            </a:r>
            <a:r>
              <a:rPr sz="1400" spc="-5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SE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ire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ti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ir',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Me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='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e',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se='$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15" dirty="0">
                <a:latin typeface="Calibri"/>
                <a:cs typeface="Calibri"/>
              </a:rPr>
              <a:t>D</a:t>
            </a:r>
            <a:r>
              <a:rPr sz="1400" spc="-5" dirty="0">
                <a:latin typeface="Calibri"/>
                <a:cs typeface="Calibri"/>
              </a:rPr>
              <a:t>octor_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2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='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i',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ati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spc="-10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'$pi'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resc</a:t>
            </a:r>
            <a:r>
              <a:rPr sz="1400" spc="-1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spc="-1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on</a:t>
            </a:r>
            <a:r>
              <a:rPr sz="1400" dirty="0">
                <a:latin typeface="Calibri"/>
                <a:cs typeface="Calibri"/>
              </a:rPr>
              <a:t>_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 smtClean="0">
                <a:latin typeface="Calibri"/>
                <a:cs typeface="Calibri"/>
              </a:rPr>
              <a:t>$i</a:t>
            </a:r>
            <a:r>
              <a:rPr sz="1400" spc="-10" dirty="0" smtClean="0">
                <a:latin typeface="Calibri"/>
                <a:cs typeface="Calibri"/>
              </a:rPr>
              <a:t>d</a:t>
            </a:r>
            <a:r>
              <a:rPr lang="en-US" sz="1400" dirty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  <a:p>
            <a:pPr marL="240665" marR="158115" indent="-227965">
              <a:lnSpc>
                <a:spcPts val="1850"/>
              </a:lnSpc>
              <a:spcBef>
                <a:spcPts val="75"/>
              </a:spcBef>
              <a:buFont typeface="Calibri"/>
              <a:buAutoNum type="arabicPeriod" startAt="5"/>
              <a:tabLst>
                <a:tab pos="241300" algn="l"/>
              </a:tabLst>
            </a:pP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spc="-5" dirty="0">
                <a:latin typeface="Calibri"/>
                <a:cs typeface="Calibri"/>
              </a:rPr>
              <a:t>DAT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lo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SE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spc="-15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_G</a:t>
            </a:r>
            <a:r>
              <a:rPr sz="1400" spc="-15" dirty="0">
                <a:latin typeface="Calibri"/>
                <a:cs typeface="Calibri"/>
              </a:rPr>
              <a:t>r</a:t>
            </a:r>
            <a:r>
              <a:rPr sz="1400" spc="-5" dirty="0">
                <a:latin typeface="Calibri"/>
                <a:cs typeface="Calibri"/>
              </a:rPr>
              <a:t>ou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='</a:t>
            </a:r>
            <a:r>
              <a:rPr sz="1400" spc="-5" dirty="0">
                <a:latin typeface="Calibri"/>
                <a:cs typeface="Calibri"/>
              </a:rPr>
              <a:t>$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g',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Qua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tity</a:t>
            </a:r>
            <a:r>
              <a:rPr sz="1400" spc="-10" dirty="0">
                <a:latin typeface="Calibri"/>
                <a:cs typeface="Calibri"/>
              </a:rPr>
              <a:t>_</a:t>
            </a:r>
            <a:r>
              <a:rPr sz="1400" dirty="0">
                <a:latin typeface="Calibri"/>
                <a:cs typeface="Calibri"/>
              </a:rPr>
              <a:t>Bl</a:t>
            </a:r>
            <a:r>
              <a:rPr sz="1400" spc="-10" dirty="0">
                <a:latin typeface="Calibri"/>
                <a:cs typeface="Calibri"/>
              </a:rPr>
              <a:t>o</a:t>
            </a:r>
            <a:r>
              <a:rPr sz="1400" spc="-5" dirty="0">
                <a:latin typeface="Calibri"/>
                <a:cs typeface="Calibri"/>
              </a:rPr>
              <a:t>od='$</a:t>
            </a:r>
            <a:r>
              <a:rPr sz="1400" spc="-10" dirty="0">
                <a:latin typeface="Calibri"/>
                <a:cs typeface="Calibri"/>
              </a:rPr>
              <a:t>qb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umb</a:t>
            </a:r>
            <a:r>
              <a:rPr sz="1400" dirty="0">
                <a:latin typeface="Calibri"/>
                <a:cs typeface="Calibri"/>
              </a:rPr>
              <a:t>er</a:t>
            </a:r>
            <a:r>
              <a:rPr sz="1400" spc="-5" dirty="0">
                <a:latin typeface="Calibri"/>
                <a:cs typeface="Calibri"/>
              </a:rPr>
              <a:t>_o</a:t>
            </a:r>
            <a:r>
              <a:rPr sz="1400" spc="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_</a:t>
            </a:r>
            <a:r>
              <a:rPr sz="1400" spc="-10" dirty="0">
                <a:latin typeface="Calibri"/>
                <a:cs typeface="Calibri"/>
              </a:rPr>
              <a:t>d</a:t>
            </a:r>
            <a:r>
              <a:rPr sz="1400" spc="-5" dirty="0">
                <a:latin typeface="Calibri"/>
                <a:cs typeface="Calibri"/>
              </a:rPr>
              <a:t>onat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5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s='$</a:t>
            </a:r>
            <a:r>
              <a:rPr sz="1400" spc="-10" dirty="0">
                <a:latin typeface="Calibri"/>
                <a:cs typeface="Calibri"/>
              </a:rPr>
              <a:t>nd</a:t>
            </a:r>
            <a:r>
              <a:rPr sz="1400" dirty="0">
                <a:latin typeface="Calibri"/>
                <a:cs typeface="Calibri"/>
              </a:rPr>
              <a:t>',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ati</a:t>
            </a:r>
            <a:r>
              <a:rPr sz="1400" spc="-5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_id</a:t>
            </a:r>
            <a:r>
              <a:rPr sz="1400" spc="5" dirty="0">
                <a:latin typeface="Calibri"/>
                <a:cs typeface="Calibri"/>
              </a:rPr>
              <a:t>=</a:t>
            </a:r>
            <a:r>
              <a:rPr sz="1400" dirty="0">
                <a:latin typeface="Calibri"/>
                <a:cs typeface="Calibri"/>
              </a:rPr>
              <a:t>'$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i'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WHERE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alibri"/>
                <a:cs typeface="Calibri"/>
              </a:rPr>
              <a:t>D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no</a:t>
            </a:r>
            <a:r>
              <a:rPr sz="1400" dirty="0">
                <a:latin typeface="Calibri"/>
                <a:cs typeface="Calibri"/>
              </a:rPr>
              <a:t>r_</a:t>
            </a:r>
            <a:r>
              <a:rPr sz="1400" spc="-10" dirty="0">
                <a:latin typeface="Calibri"/>
                <a:cs typeface="Calibri"/>
              </a:rPr>
              <a:t>I</a:t>
            </a:r>
            <a:r>
              <a:rPr sz="1400" dirty="0">
                <a:latin typeface="Calibri"/>
                <a:cs typeface="Calibri"/>
              </a:rPr>
              <a:t>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=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alibri"/>
                <a:cs typeface="Calibri"/>
              </a:rPr>
              <a:t>$</a:t>
            </a:r>
            <a:r>
              <a:rPr sz="1400" dirty="0" smtClean="0">
                <a:latin typeface="Calibri"/>
                <a:cs typeface="Calibri"/>
              </a:rPr>
              <a:t>i</a:t>
            </a:r>
            <a:r>
              <a:rPr sz="1400" spc="-10" dirty="0" smtClean="0">
                <a:latin typeface="Calibri"/>
                <a:cs typeface="Calibri"/>
              </a:rPr>
              <a:t>d</a:t>
            </a:r>
            <a:r>
              <a:rPr lang="en-US" sz="1400" dirty="0">
                <a:latin typeface="Calibri"/>
                <a:cs typeface="Calibri"/>
              </a:rPr>
              <a:t>;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10" y="3668412"/>
            <a:ext cx="5894070" cy="4438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b="1" spc="-5" dirty="0">
                <a:latin typeface="Courier New"/>
                <a:cs typeface="Courier New"/>
              </a:rPr>
              <a:t>AGGRIGATION</a:t>
            </a:r>
            <a:r>
              <a:rPr sz="1400" dirty="0"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Courier New"/>
                <a:cs typeface="Courier New"/>
              </a:rPr>
              <a:t>……………………………………..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325755">
              <a:lnSpc>
                <a:spcPts val="1580"/>
              </a:lnSpc>
            </a:pPr>
            <a:r>
              <a:rPr sz="1400" spc="-5" dirty="0">
                <a:latin typeface="Courier New"/>
                <a:cs typeface="Courier New"/>
              </a:rPr>
              <a:t>SELEC</a:t>
            </a:r>
            <a:r>
              <a:rPr sz="1400" dirty="0">
                <a:latin typeface="Courier New"/>
                <a:cs typeface="Courier New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max(Chamber_Rent</a:t>
            </a:r>
            <a:r>
              <a:rPr sz="1400" dirty="0">
                <a:latin typeface="Courier New"/>
                <a:cs typeface="Courier New"/>
              </a:rPr>
              <a:t>)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</a:t>
            </a:r>
            <a:r>
              <a:rPr sz="1400" dirty="0">
                <a:latin typeface="Courier New"/>
                <a:cs typeface="Courier New"/>
              </a:rPr>
              <a:t>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SUM(Chamber_Rent</a:t>
            </a:r>
            <a:r>
              <a:rPr sz="1400" dirty="0">
                <a:latin typeface="Courier New"/>
                <a:cs typeface="Courier New"/>
              </a:rPr>
              <a:t>)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urier New"/>
                <a:cs typeface="Courier New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chamber;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550"/>
              </a:lnSpc>
            </a:pPr>
            <a:r>
              <a:rPr sz="1400" spc="-5" dirty="0">
                <a:latin typeface="Courier New"/>
                <a:cs typeface="Courier New"/>
              </a:rPr>
              <a:t>SELEC</a:t>
            </a:r>
            <a:r>
              <a:rPr sz="1400" dirty="0">
                <a:latin typeface="Courier New"/>
                <a:cs typeface="Courier New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COUNT(Method_Process</a:t>
            </a:r>
            <a:r>
              <a:rPr sz="1400" dirty="0">
                <a:latin typeface="Courier New"/>
                <a:cs typeface="Courier New"/>
              </a:rPr>
              <a:t>)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</a:t>
            </a:r>
            <a:r>
              <a:rPr sz="1400" dirty="0">
                <a:latin typeface="Courier New"/>
                <a:cs typeface="Courier New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method;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sz="1400" b="1" spc="-5" dirty="0">
                <a:latin typeface="Courier New"/>
                <a:cs typeface="Courier New"/>
              </a:rPr>
              <a:t>SUBQUERY</a:t>
            </a:r>
            <a:r>
              <a:rPr sz="1400" b="1" dirty="0"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Courier New"/>
                <a:cs typeface="Courier New"/>
              </a:rPr>
              <a:t>……………………………………..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marR="5715">
              <a:lnSpc>
                <a:spcPct val="94500"/>
              </a:lnSpc>
            </a:pPr>
            <a:r>
              <a:rPr sz="1400" spc="-5" dirty="0">
                <a:latin typeface="Courier New"/>
                <a:cs typeface="Courier New"/>
              </a:rPr>
              <a:t>SELEC</a:t>
            </a:r>
            <a:r>
              <a:rPr sz="1400" dirty="0">
                <a:latin typeface="Courier New"/>
                <a:cs typeface="Courier New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Available_Time,Telephone_n</a:t>
            </a:r>
            <a:r>
              <a:rPr sz="1400" dirty="0">
                <a:latin typeface="Courier New"/>
                <a:cs typeface="Courier New"/>
              </a:rPr>
              <a:t>o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</a:t>
            </a:r>
            <a:r>
              <a:rPr sz="1400" dirty="0">
                <a:latin typeface="Courier New"/>
                <a:cs typeface="Courier New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chambe</a:t>
            </a:r>
            <a:r>
              <a:rPr sz="1400" dirty="0">
                <a:latin typeface="Courier New"/>
                <a:cs typeface="Courier New"/>
              </a:rPr>
              <a:t>r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Chamber_Rent=(SELEC</a:t>
            </a:r>
            <a:r>
              <a:rPr sz="1400" dirty="0">
                <a:latin typeface="Courier New"/>
                <a:cs typeface="Courier New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max(Chamber_Rent</a:t>
            </a:r>
            <a:r>
              <a:rPr sz="1400" dirty="0">
                <a:latin typeface="Courier New"/>
                <a:cs typeface="Courier New"/>
              </a:rPr>
              <a:t>)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</a:t>
            </a:r>
            <a:r>
              <a:rPr sz="1400" dirty="0">
                <a:latin typeface="Courier New"/>
                <a:cs typeface="Courier New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chamber);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SELEC</a:t>
            </a:r>
            <a:r>
              <a:rPr sz="1400" dirty="0">
                <a:latin typeface="Courier New"/>
                <a:cs typeface="Courier New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Blood_Group,Number_of_donation</a:t>
            </a:r>
            <a:r>
              <a:rPr sz="1400" dirty="0">
                <a:latin typeface="Courier New"/>
                <a:cs typeface="Courier New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</a:t>
            </a:r>
            <a:r>
              <a:rPr sz="1400" dirty="0">
                <a:latin typeface="Courier New"/>
                <a:cs typeface="Courier New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bloo</a:t>
            </a:r>
            <a:r>
              <a:rPr sz="1400" dirty="0">
                <a:latin typeface="Courier New"/>
                <a:cs typeface="Courier New"/>
              </a:rPr>
              <a:t>d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WHERE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Quantity_Blood&gt;(SELEC</a:t>
            </a:r>
            <a:r>
              <a:rPr sz="1400" dirty="0">
                <a:latin typeface="Courier New"/>
                <a:cs typeface="Courier New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MIN(Quantity_Blood</a:t>
            </a:r>
            <a:r>
              <a:rPr sz="1400" dirty="0">
                <a:latin typeface="Courier New"/>
                <a:cs typeface="Courier New"/>
              </a:rPr>
              <a:t>)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</a:t>
            </a:r>
            <a:r>
              <a:rPr sz="1400" dirty="0">
                <a:latin typeface="Courier New"/>
                <a:cs typeface="Courier New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blood);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ts val="1650"/>
              </a:lnSpc>
            </a:pPr>
            <a:r>
              <a:rPr sz="1400" b="1" spc="-5" dirty="0">
                <a:latin typeface="Courier New"/>
                <a:cs typeface="Courier New"/>
              </a:rPr>
              <a:t>JOI</a:t>
            </a:r>
            <a:r>
              <a:rPr sz="1400" b="1" dirty="0">
                <a:latin typeface="Courier New"/>
                <a:cs typeface="Courier New"/>
              </a:rPr>
              <a:t>N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1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QUERY</a:t>
            </a:r>
            <a:r>
              <a:rPr sz="1400" dirty="0">
                <a:latin typeface="Courier New"/>
                <a:cs typeface="Courier New"/>
              </a:rPr>
              <a:t>: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00"/>
              </a:lnSpc>
            </a:pPr>
            <a:r>
              <a:rPr sz="1400" spc="-5" dirty="0">
                <a:latin typeface="Courier New"/>
                <a:cs typeface="Courier New"/>
              </a:rPr>
              <a:t>………………………………………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585"/>
              </a:lnSpc>
            </a:pPr>
            <a:r>
              <a:rPr sz="1400" spc="-5" dirty="0">
                <a:latin typeface="Courier New"/>
                <a:cs typeface="Courier New"/>
              </a:rPr>
              <a:t>SELECT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ts val="1600"/>
              </a:lnSpc>
              <a:spcBef>
                <a:spcPts val="70"/>
              </a:spcBef>
            </a:pPr>
            <a:r>
              <a:rPr sz="1400" spc="-5" dirty="0">
                <a:latin typeface="Courier New"/>
                <a:cs typeface="Courier New"/>
              </a:rPr>
              <a:t>p.Payment_id,p.Total_Payment,p.Patient_id,h.H_Cod</a:t>
            </a:r>
            <a:r>
              <a:rPr sz="1400" dirty="0">
                <a:latin typeface="Courier New"/>
                <a:cs typeface="Courier New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paymen</a:t>
            </a:r>
            <a:r>
              <a:rPr sz="1400" dirty="0">
                <a:latin typeface="Courier New"/>
                <a:cs typeface="Courier New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urier New"/>
                <a:cs typeface="Courier New"/>
              </a:rPr>
              <a:t>p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</a:t>
            </a:r>
            <a:r>
              <a:rPr sz="1400" dirty="0">
                <a:latin typeface="Courier New"/>
                <a:cs typeface="Courier New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histor</a:t>
            </a:r>
            <a:r>
              <a:rPr sz="1400" dirty="0">
                <a:latin typeface="Courier New"/>
                <a:cs typeface="Courier New"/>
              </a:rPr>
              <a:t>y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urier New"/>
                <a:cs typeface="Courier New"/>
              </a:rPr>
              <a:t>h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USING(Payment_id);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495"/>
              </a:lnSpc>
            </a:pPr>
            <a:r>
              <a:rPr sz="1400" spc="-5" dirty="0">
                <a:latin typeface="Courier New"/>
                <a:cs typeface="Courier New"/>
              </a:rPr>
              <a:t>SELEC</a:t>
            </a:r>
            <a:r>
              <a:rPr sz="1400" dirty="0">
                <a:latin typeface="Courier New"/>
                <a:cs typeface="Courier New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pa.Email,p.Direction,p.Medicin</a:t>
            </a:r>
            <a:r>
              <a:rPr sz="1400" dirty="0">
                <a:latin typeface="Courier New"/>
                <a:cs typeface="Courier New"/>
              </a:rPr>
              <a:t>e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FROM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30"/>
              </a:lnSpc>
            </a:pPr>
            <a:r>
              <a:rPr sz="1400" spc="-5" dirty="0">
                <a:latin typeface="Courier New"/>
                <a:cs typeface="Courier New"/>
              </a:rPr>
              <a:t>prescriptio</a:t>
            </a:r>
            <a:r>
              <a:rPr sz="1400" dirty="0">
                <a:latin typeface="Courier New"/>
                <a:cs typeface="Courier New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Courier New"/>
                <a:cs typeface="Courier New"/>
              </a:rPr>
              <a:t>p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JOI</a:t>
            </a:r>
            <a:r>
              <a:rPr sz="1400" dirty="0">
                <a:latin typeface="Courier New"/>
                <a:cs typeface="Courier New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patien</a:t>
            </a:r>
            <a:r>
              <a:rPr sz="1400" dirty="0">
                <a:latin typeface="Courier New"/>
                <a:cs typeface="Courier New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p</a:t>
            </a:r>
            <a:r>
              <a:rPr sz="1400" dirty="0">
                <a:latin typeface="Courier New"/>
                <a:cs typeface="Courier New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USING(Patient_id);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943600" cy="66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943600" cy="66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943600" cy="66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943600" cy="66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943600" cy="66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943600" cy="669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585</Words>
  <Application>Microsoft Office PowerPoint</Application>
  <PresentationFormat>Custom</PresentationFormat>
  <Paragraphs>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ASUS</cp:lastModifiedBy>
  <cp:revision>3</cp:revision>
  <dcterms:created xsi:type="dcterms:W3CDTF">2022-01-22T09:59:56Z</dcterms:created>
  <dcterms:modified xsi:type="dcterms:W3CDTF">2022-01-22T09:25:21Z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2022-01-22T00:00:00Z</vt:filetime>
  </property>
  <property fmtid="{D5CDD505-2E9C-101B-9397-08002B2CF9AE}" pid="3" name="LastSaved">
    <vt:filetime>2022-01-22T00:00:00Z</vt:filetime>
  </property>
</Properties>
</file>